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93" r:id="rId3"/>
    <p:sldId id="291" r:id="rId4"/>
    <p:sldId id="294" r:id="rId5"/>
    <p:sldId id="286" r:id="rId6"/>
    <p:sldId id="29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7" d="100"/>
          <a:sy n="67" d="100"/>
        </p:scale>
        <p:origin x="78" y="21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A79CC4-1C4B-4DF5-B9DE-69E73D0E0214}"/>
              </a:ext>
            </a:extLst>
          </p:cNvPr>
          <p:cNvSpPr txBox="1"/>
          <p:nvPr/>
        </p:nvSpPr>
        <p:spPr>
          <a:xfrm>
            <a:off x="878782" y="1128713"/>
            <a:ext cx="8154382" cy="451211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solidFill>
                  <a:srgbClr val="FFFF00"/>
                </a:solidFill>
                <a:effectLst/>
              </a:rPr>
              <a:t>トイレットペーパーは</a:t>
            </a:r>
            <a:endParaRPr lang="en-US" altLang="ja-JP" sz="13300" dirty="0">
              <a:solidFill>
                <a:srgbClr val="FFFF00"/>
              </a:solidFill>
              <a:effectLst/>
            </a:endParaRPr>
          </a:p>
          <a:p>
            <a:r>
              <a:rPr lang="ja-JP" altLang="en-US" sz="13300" dirty="0">
                <a:effectLst/>
              </a:rPr>
              <a:t>大事にお使い下さい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40524B8-6F2F-4AE6-9E4B-7AF2E4CABAA2}"/>
              </a:ext>
            </a:extLst>
          </p:cNvPr>
          <p:cNvSpPr txBox="1"/>
          <p:nvPr/>
        </p:nvSpPr>
        <p:spPr>
          <a:xfrm>
            <a:off x="878782" y="1128713"/>
            <a:ext cx="8154382" cy="451211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トイレットペーパーは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大事にお使い下さい</a:t>
            </a:r>
          </a:p>
        </p:txBody>
      </p:sp>
    </p:spTree>
    <p:extLst>
      <p:ext uri="{BB962C8B-B14F-4D97-AF65-F5344CB8AC3E}">
        <p14:creationId xmlns:p14="http://schemas.microsoft.com/office/powerpoint/2010/main" val="1119271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1">
            <a:extLst>
              <a:ext uri="{FF2B5EF4-FFF2-40B4-BE49-F238E27FC236}">
                <a16:creationId xmlns:a16="http://schemas.microsoft.com/office/drawing/2014/main" id="{4CDF6406-9418-4229-BFC3-B99116DFF2FE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BA9C032-F5E6-479B-B7CF-7BC1AA88DEA7}"/>
              </a:ext>
            </a:extLst>
          </p:cNvPr>
          <p:cNvSpPr txBox="1"/>
          <p:nvPr/>
        </p:nvSpPr>
        <p:spPr>
          <a:xfrm>
            <a:off x="878782" y="3828839"/>
            <a:ext cx="8154382" cy="233822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トイレットペーパーは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大事にお使い下さい</a:t>
            </a: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1495EE11-3D94-41FC-ADE7-C2BE1461B79E}"/>
              </a:ext>
            </a:extLst>
          </p:cNvPr>
          <p:cNvGrpSpPr/>
          <p:nvPr/>
        </p:nvGrpSpPr>
        <p:grpSpPr>
          <a:xfrm>
            <a:off x="3467771" y="619927"/>
            <a:ext cx="2918694" cy="2918692"/>
            <a:chOff x="129306" y="4293645"/>
            <a:chExt cx="2918694" cy="2918692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12C1DC1D-D4A5-4122-BB7D-0648EC184436}"/>
                </a:ext>
              </a:extLst>
            </p:cNvPr>
            <p:cNvGrpSpPr/>
            <p:nvPr/>
          </p:nvGrpSpPr>
          <p:grpSpPr>
            <a:xfrm>
              <a:off x="129306" y="4293645"/>
              <a:ext cx="2918694" cy="2918692"/>
              <a:chOff x="794343" y="5628232"/>
              <a:chExt cx="2197518" cy="2197516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986D3531-7696-4128-AF5B-F779D546A771}"/>
                  </a:ext>
                </a:extLst>
              </p:cNvPr>
              <p:cNvGrpSpPr/>
              <p:nvPr/>
            </p:nvGrpSpPr>
            <p:grpSpPr>
              <a:xfrm>
                <a:off x="794343" y="5628232"/>
                <a:ext cx="2197518" cy="2197516"/>
                <a:chOff x="5037175" y="2753925"/>
                <a:chExt cx="1629386" cy="1629384"/>
              </a:xfrm>
            </p:grpSpPr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2DA30FD3-75D8-44C2-A716-6CC777E36AEF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645CA57F-53B3-4423-A4AA-6012F9FDBFF2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" name="円: 塗りつぶしなし 68">
                <a:extLst>
                  <a:ext uri="{FF2B5EF4-FFF2-40B4-BE49-F238E27FC236}">
                    <a16:creationId xmlns:a16="http://schemas.microsoft.com/office/drawing/2014/main" id="{A1E291B4-68C8-49E4-A145-AB24C896A254}"/>
                  </a:ext>
                </a:extLst>
              </p:cNvPr>
              <p:cNvSpPr/>
              <p:nvPr/>
            </p:nvSpPr>
            <p:spPr bwMode="auto">
              <a:xfrm>
                <a:off x="847694" y="5677048"/>
                <a:ext cx="2098898" cy="2098898"/>
              </a:xfrm>
              <a:prstGeom prst="donut">
                <a:avLst>
                  <a:gd name="adj" fmla="val 5335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4D182DB0-E56C-4741-AF2B-C06DA1C9B166}"/>
                </a:ext>
              </a:extLst>
            </p:cNvPr>
            <p:cNvGrpSpPr/>
            <p:nvPr/>
          </p:nvGrpSpPr>
          <p:grpSpPr>
            <a:xfrm>
              <a:off x="691120" y="4994823"/>
              <a:ext cx="1795061" cy="1644259"/>
              <a:chOff x="3268743" y="3789974"/>
              <a:chExt cx="1550407" cy="1420158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017D18A3-6127-4BC8-8B30-CAB1ED245CA0}"/>
                  </a:ext>
                </a:extLst>
              </p:cNvPr>
              <p:cNvGrpSpPr/>
              <p:nvPr/>
            </p:nvGrpSpPr>
            <p:grpSpPr>
              <a:xfrm rot="5400000">
                <a:off x="3385748" y="3776729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F9113D27-69CA-46CB-AC7C-BC49C43BE8D8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66" name="フローチャート : 磁気ディスク 12">
                    <a:extLst>
                      <a:ext uri="{FF2B5EF4-FFF2-40B4-BE49-F238E27FC236}">
                        <a16:creationId xmlns:a16="http://schemas.microsoft.com/office/drawing/2014/main" id="{06E23B68-32CE-4D86-A1C4-8B6E76988D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円/楕円 13">
                    <a:extLst>
                      <a:ext uri="{FF2B5EF4-FFF2-40B4-BE49-F238E27FC236}">
                        <a16:creationId xmlns:a16="http://schemas.microsoft.com/office/drawing/2014/main" id="{D24E48F5-C642-4E5B-8995-ADDF68C028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5" name="大波 6">
                  <a:extLst>
                    <a:ext uri="{FF2B5EF4-FFF2-40B4-BE49-F238E27FC236}">
                      <a16:creationId xmlns:a16="http://schemas.microsoft.com/office/drawing/2014/main" id="{62273B30-9693-4B0F-9DF4-DA4D668900E1}"/>
                    </a:ext>
                  </a:extLst>
                </p:cNvPr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BE36529F-03B0-4946-B1BE-E9880C5602C8}"/>
                  </a:ext>
                </a:extLst>
              </p:cNvPr>
              <p:cNvGrpSpPr/>
              <p:nvPr/>
            </p:nvGrpSpPr>
            <p:grpSpPr>
              <a:xfrm>
                <a:off x="3429909" y="4272086"/>
                <a:ext cx="813866" cy="445197"/>
                <a:chOff x="2380190" y="1626022"/>
                <a:chExt cx="609873" cy="333610"/>
              </a:xfrm>
            </p:grpSpPr>
            <p:sp>
              <p:nvSpPr>
                <p:cNvPr id="61" name="アーチ 60">
                  <a:extLst>
                    <a:ext uri="{FF2B5EF4-FFF2-40B4-BE49-F238E27FC236}">
                      <a16:creationId xmlns:a16="http://schemas.microsoft.com/office/drawing/2014/main" id="{E13A1DE5-B8C3-4BF5-B282-4A90142FD238}"/>
                    </a:ext>
                  </a:extLst>
                </p:cNvPr>
                <p:cNvSpPr/>
                <p:nvPr/>
              </p:nvSpPr>
              <p:spPr bwMode="auto">
                <a:xfrm>
                  <a:off x="2380190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アーチ 61">
                  <a:extLst>
                    <a:ext uri="{FF2B5EF4-FFF2-40B4-BE49-F238E27FC236}">
                      <a16:creationId xmlns:a16="http://schemas.microsoft.com/office/drawing/2014/main" id="{17AAD0C7-F56F-43BA-8981-433FA7FD8DBA}"/>
                    </a:ext>
                  </a:extLst>
                </p:cNvPr>
                <p:cNvSpPr/>
                <p:nvPr/>
              </p:nvSpPr>
              <p:spPr bwMode="auto">
                <a:xfrm>
                  <a:off x="2751306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アーチ 62">
                  <a:extLst>
                    <a:ext uri="{FF2B5EF4-FFF2-40B4-BE49-F238E27FC236}">
                      <a16:creationId xmlns:a16="http://schemas.microsoft.com/office/drawing/2014/main" id="{4B07C216-CE2B-4BD2-B867-370E90BB0544}"/>
                    </a:ext>
                  </a:extLst>
                </p:cNvPr>
                <p:cNvSpPr/>
                <p:nvPr/>
              </p:nvSpPr>
              <p:spPr bwMode="auto">
                <a:xfrm rot="10800000">
                  <a:off x="2574193" y="1720875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" name="フローチャート : 記憶データ 4">
                <a:extLst>
                  <a:ext uri="{FF2B5EF4-FFF2-40B4-BE49-F238E27FC236}">
                    <a16:creationId xmlns:a16="http://schemas.microsoft.com/office/drawing/2014/main" id="{14FBC645-EC1D-4A0B-906E-AE1A49375A1C}"/>
                  </a:ext>
                </a:extLst>
              </p:cNvPr>
              <p:cNvSpPr/>
              <p:nvPr/>
            </p:nvSpPr>
            <p:spPr bwMode="auto">
              <a:xfrm>
                <a:off x="3268743" y="3789974"/>
                <a:ext cx="1421073" cy="355533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46419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DED1B2F-8191-4180-9267-313FED9B7898}"/>
              </a:ext>
            </a:extLst>
          </p:cNvPr>
          <p:cNvSpPr txBox="1"/>
          <p:nvPr/>
        </p:nvSpPr>
        <p:spPr>
          <a:xfrm>
            <a:off x="396471" y="3880338"/>
            <a:ext cx="9119004" cy="261482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トイレットペーパーは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大事にお使い下さい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3F83A730-6734-4C2D-81B9-BF32B290A55F}"/>
              </a:ext>
            </a:extLst>
          </p:cNvPr>
          <p:cNvGrpSpPr/>
          <p:nvPr/>
        </p:nvGrpSpPr>
        <p:grpSpPr>
          <a:xfrm>
            <a:off x="3291724" y="291829"/>
            <a:ext cx="3263961" cy="3263958"/>
            <a:chOff x="129306" y="4293645"/>
            <a:chExt cx="2918694" cy="2918692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17319AB9-63BC-439A-A32A-2204E217A995}"/>
                </a:ext>
              </a:extLst>
            </p:cNvPr>
            <p:cNvGrpSpPr/>
            <p:nvPr/>
          </p:nvGrpSpPr>
          <p:grpSpPr>
            <a:xfrm>
              <a:off x="129306" y="4293645"/>
              <a:ext cx="2918694" cy="2918692"/>
              <a:chOff x="794343" y="5628232"/>
              <a:chExt cx="2197518" cy="2197516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F0253DD1-1D77-44D9-8A7D-3865AC2EE857}"/>
                  </a:ext>
                </a:extLst>
              </p:cNvPr>
              <p:cNvGrpSpPr/>
              <p:nvPr/>
            </p:nvGrpSpPr>
            <p:grpSpPr>
              <a:xfrm>
                <a:off x="794343" y="5628232"/>
                <a:ext cx="2197518" cy="2197516"/>
                <a:chOff x="5037175" y="2753925"/>
                <a:chExt cx="1629386" cy="1629384"/>
              </a:xfrm>
            </p:grpSpPr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57D353A7-F8FC-41D0-84A6-BAFA4FF7D22F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9A801821-2BED-4C2F-829A-F4FFEA344A47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" name="円: 塗りつぶしなし 52">
                <a:extLst>
                  <a:ext uri="{FF2B5EF4-FFF2-40B4-BE49-F238E27FC236}">
                    <a16:creationId xmlns:a16="http://schemas.microsoft.com/office/drawing/2014/main" id="{DDDAFBEF-AC2B-4AA2-A64C-205E04D62025}"/>
                  </a:ext>
                </a:extLst>
              </p:cNvPr>
              <p:cNvSpPr/>
              <p:nvPr/>
            </p:nvSpPr>
            <p:spPr bwMode="auto">
              <a:xfrm>
                <a:off x="847694" y="5677048"/>
                <a:ext cx="2098898" cy="2098898"/>
              </a:xfrm>
              <a:prstGeom prst="donut">
                <a:avLst>
                  <a:gd name="adj" fmla="val 5335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AA997BC9-AD0E-425F-ADE1-867E2159F1FA}"/>
                </a:ext>
              </a:extLst>
            </p:cNvPr>
            <p:cNvGrpSpPr/>
            <p:nvPr/>
          </p:nvGrpSpPr>
          <p:grpSpPr>
            <a:xfrm>
              <a:off x="691120" y="4994823"/>
              <a:ext cx="1795061" cy="1644259"/>
              <a:chOff x="3268743" y="3789974"/>
              <a:chExt cx="1550407" cy="1420158"/>
            </a:xfrm>
          </p:grpSpPr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961DDFF1-0AFC-493B-9B2F-385207DD34C7}"/>
                  </a:ext>
                </a:extLst>
              </p:cNvPr>
              <p:cNvGrpSpPr/>
              <p:nvPr/>
            </p:nvGrpSpPr>
            <p:grpSpPr>
              <a:xfrm rot="5400000">
                <a:off x="3385748" y="3776729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417F1C8F-25B0-429E-B3E4-AD16A8D1A5F1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50" name="フローチャート : 磁気ディスク 12">
                    <a:extLst>
                      <a:ext uri="{FF2B5EF4-FFF2-40B4-BE49-F238E27FC236}">
                        <a16:creationId xmlns:a16="http://schemas.microsoft.com/office/drawing/2014/main" id="{9686DAD3-D8B6-412A-8D4B-20C0C2AA15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円/楕円 13">
                    <a:extLst>
                      <a:ext uri="{FF2B5EF4-FFF2-40B4-BE49-F238E27FC236}">
                        <a16:creationId xmlns:a16="http://schemas.microsoft.com/office/drawing/2014/main" id="{32B5FE66-7107-4B4D-82E6-013B149224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9" name="大波 6">
                  <a:extLst>
                    <a:ext uri="{FF2B5EF4-FFF2-40B4-BE49-F238E27FC236}">
                      <a16:creationId xmlns:a16="http://schemas.microsoft.com/office/drawing/2014/main" id="{C9300485-19D3-4CC8-AF5F-80622D9DB94E}"/>
                    </a:ext>
                  </a:extLst>
                </p:cNvPr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8F09B9D0-7E6E-4294-BDE9-19B6D7CC44C9}"/>
                  </a:ext>
                </a:extLst>
              </p:cNvPr>
              <p:cNvGrpSpPr/>
              <p:nvPr/>
            </p:nvGrpSpPr>
            <p:grpSpPr>
              <a:xfrm>
                <a:off x="3429909" y="4272086"/>
                <a:ext cx="813866" cy="445197"/>
                <a:chOff x="2380190" y="1626022"/>
                <a:chExt cx="609873" cy="333610"/>
              </a:xfrm>
            </p:grpSpPr>
            <p:sp>
              <p:nvSpPr>
                <p:cNvPr id="45" name="アーチ 44">
                  <a:extLst>
                    <a:ext uri="{FF2B5EF4-FFF2-40B4-BE49-F238E27FC236}">
                      <a16:creationId xmlns:a16="http://schemas.microsoft.com/office/drawing/2014/main" id="{CF46622B-64D6-4F1F-A959-6889B84A6420}"/>
                    </a:ext>
                  </a:extLst>
                </p:cNvPr>
                <p:cNvSpPr/>
                <p:nvPr/>
              </p:nvSpPr>
              <p:spPr bwMode="auto">
                <a:xfrm>
                  <a:off x="2380190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アーチ 45">
                  <a:extLst>
                    <a:ext uri="{FF2B5EF4-FFF2-40B4-BE49-F238E27FC236}">
                      <a16:creationId xmlns:a16="http://schemas.microsoft.com/office/drawing/2014/main" id="{B99C4E67-3C5E-4337-BC9B-045375745399}"/>
                    </a:ext>
                  </a:extLst>
                </p:cNvPr>
                <p:cNvSpPr/>
                <p:nvPr/>
              </p:nvSpPr>
              <p:spPr bwMode="auto">
                <a:xfrm>
                  <a:off x="2751306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アーチ 46">
                  <a:extLst>
                    <a:ext uri="{FF2B5EF4-FFF2-40B4-BE49-F238E27FC236}">
                      <a16:creationId xmlns:a16="http://schemas.microsoft.com/office/drawing/2014/main" id="{A5004702-C3BC-414C-A260-4A4993E6FFF9}"/>
                    </a:ext>
                  </a:extLst>
                </p:cNvPr>
                <p:cNvSpPr/>
                <p:nvPr/>
              </p:nvSpPr>
              <p:spPr bwMode="auto">
                <a:xfrm rot="10800000">
                  <a:off x="2574193" y="1720875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" name="フローチャート : 記憶データ 4">
                <a:extLst>
                  <a:ext uri="{FF2B5EF4-FFF2-40B4-BE49-F238E27FC236}">
                    <a16:creationId xmlns:a16="http://schemas.microsoft.com/office/drawing/2014/main" id="{59D91A5D-45A5-410C-A379-DB7A8414500F}"/>
                  </a:ext>
                </a:extLst>
              </p:cNvPr>
              <p:cNvSpPr/>
              <p:nvPr/>
            </p:nvSpPr>
            <p:spPr bwMode="auto">
              <a:xfrm>
                <a:off x="3268743" y="3789974"/>
                <a:ext cx="1421073" cy="355533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4131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895B464-08F5-4726-9E3A-77C45D1CDA42}"/>
              </a:ext>
            </a:extLst>
          </p:cNvPr>
          <p:cNvSpPr/>
          <p:nvPr/>
        </p:nvSpPr>
        <p:spPr>
          <a:xfrm>
            <a:off x="88345" y="100014"/>
            <a:ext cx="3069867" cy="665797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701E87A8-C098-4F3E-BD93-0738297FC46C}"/>
              </a:ext>
            </a:extLst>
          </p:cNvPr>
          <p:cNvSpPr txBox="1"/>
          <p:nvPr/>
        </p:nvSpPr>
        <p:spPr>
          <a:xfrm>
            <a:off x="3487235" y="728700"/>
            <a:ext cx="6065871" cy="564383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トイレット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ペーパーは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大事に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お使い下さい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A7976343-F6AA-40F1-AD62-818403EC551E}"/>
              </a:ext>
            </a:extLst>
          </p:cNvPr>
          <p:cNvGrpSpPr/>
          <p:nvPr/>
        </p:nvGrpSpPr>
        <p:grpSpPr>
          <a:xfrm>
            <a:off x="301306" y="2087224"/>
            <a:ext cx="2621019" cy="2621017"/>
            <a:chOff x="129306" y="4293645"/>
            <a:chExt cx="2918694" cy="2918692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1D362B2C-16B3-48E0-8DF1-722F633D86E2}"/>
                </a:ext>
              </a:extLst>
            </p:cNvPr>
            <p:cNvGrpSpPr/>
            <p:nvPr/>
          </p:nvGrpSpPr>
          <p:grpSpPr>
            <a:xfrm>
              <a:off x="129306" y="4293645"/>
              <a:ext cx="2918694" cy="2918692"/>
              <a:chOff x="794343" y="5628232"/>
              <a:chExt cx="2197518" cy="2197516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1300C1B1-B7C2-4C1F-AE33-3DAF6DE3532D}"/>
                  </a:ext>
                </a:extLst>
              </p:cNvPr>
              <p:cNvGrpSpPr/>
              <p:nvPr/>
            </p:nvGrpSpPr>
            <p:grpSpPr>
              <a:xfrm>
                <a:off x="794343" y="5628232"/>
                <a:ext cx="2197518" cy="2197516"/>
                <a:chOff x="5037175" y="2753925"/>
                <a:chExt cx="1629386" cy="1629384"/>
              </a:xfrm>
            </p:grpSpPr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063C0408-F316-4BF8-AA55-956E62ADC486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037F0C9B-04A3-424E-A788-B682024BCD06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0" name="円: 塗りつぶしなし 89">
                <a:extLst>
                  <a:ext uri="{FF2B5EF4-FFF2-40B4-BE49-F238E27FC236}">
                    <a16:creationId xmlns:a16="http://schemas.microsoft.com/office/drawing/2014/main" id="{DA55938D-B3B6-4002-967E-D868A5AA2EC1}"/>
                  </a:ext>
                </a:extLst>
              </p:cNvPr>
              <p:cNvSpPr/>
              <p:nvPr/>
            </p:nvSpPr>
            <p:spPr bwMode="auto">
              <a:xfrm>
                <a:off x="847694" y="5677048"/>
                <a:ext cx="2098898" cy="2098898"/>
              </a:xfrm>
              <a:prstGeom prst="donut">
                <a:avLst>
                  <a:gd name="adj" fmla="val 5335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2324A250-4C47-4E2A-99E8-DCAC41AB2995}"/>
                </a:ext>
              </a:extLst>
            </p:cNvPr>
            <p:cNvGrpSpPr/>
            <p:nvPr/>
          </p:nvGrpSpPr>
          <p:grpSpPr>
            <a:xfrm>
              <a:off x="691120" y="4994823"/>
              <a:ext cx="1795061" cy="1644259"/>
              <a:chOff x="3268743" y="3789974"/>
              <a:chExt cx="1550407" cy="1420158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617DCFA9-1413-41EF-929B-28DBA3BAE798}"/>
                  </a:ext>
                </a:extLst>
              </p:cNvPr>
              <p:cNvGrpSpPr/>
              <p:nvPr/>
            </p:nvGrpSpPr>
            <p:grpSpPr>
              <a:xfrm rot="5400000">
                <a:off x="3385748" y="3776729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E802DD44-BA58-417F-BA53-D94DE444436F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87" name="フローチャート : 磁気ディスク 12">
                    <a:extLst>
                      <a:ext uri="{FF2B5EF4-FFF2-40B4-BE49-F238E27FC236}">
                        <a16:creationId xmlns:a16="http://schemas.microsoft.com/office/drawing/2014/main" id="{684B960C-25C7-4FFD-A6A8-C9207F244E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円/楕円 13">
                    <a:extLst>
                      <a:ext uri="{FF2B5EF4-FFF2-40B4-BE49-F238E27FC236}">
                        <a16:creationId xmlns:a16="http://schemas.microsoft.com/office/drawing/2014/main" id="{EAC72280-E487-4D47-B0C3-3160303246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6" name="大波 6">
                  <a:extLst>
                    <a:ext uri="{FF2B5EF4-FFF2-40B4-BE49-F238E27FC236}">
                      <a16:creationId xmlns:a16="http://schemas.microsoft.com/office/drawing/2014/main" id="{934C08E8-4CB2-4D13-A3FA-0F31A9B9C793}"/>
                    </a:ext>
                  </a:extLst>
                </p:cNvPr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8D6A8759-7F51-4661-B015-BD3A53694E9D}"/>
                  </a:ext>
                </a:extLst>
              </p:cNvPr>
              <p:cNvGrpSpPr/>
              <p:nvPr/>
            </p:nvGrpSpPr>
            <p:grpSpPr>
              <a:xfrm>
                <a:off x="3429909" y="4272086"/>
                <a:ext cx="813866" cy="445197"/>
                <a:chOff x="2380190" y="1626022"/>
                <a:chExt cx="609873" cy="333610"/>
              </a:xfrm>
            </p:grpSpPr>
            <p:sp>
              <p:nvSpPr>
                <p:cNvPr id="82" name="アーチ 81">
                  <a:extLst>
                    <a:ext uri="{FF2B5EF4-FFF2-40B4-BE49-F238E27FC236}">
                      <a16:creationId xmlns:a16="http://schemas.microsoft.com/office/drawing/2014/main" id="{E7F3A539-C9A0-4F54-8F7C-86B3E5EAB4E3}"/>
                    </a:ext>
                  </a:extLst>
                </p:cNvPr>
                <p:cNvSpPr/>
                <p:nvPr/>
              </p:nvSpPr>
              <p:spPr bwMode="auto">
                <a:xfrm>
                  <a:off x="2380190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アーチ 82">
                  <a:extLst>
                    <a:ext uri="{FF2B5EF4-FFF2-40B4-BE49-F238E27FC236}">
                      <a16:creationId xmlns:a16="http://schemas.microsoft.com/office/drawing/2014/main" id="{BF5895C9-532F-4681-B7BD-FA25D4C68C1C}"/>
                    </a:ext>
                  </a:extLst>
                </p:cNvPr>
                <p:cNvSpPr/>
                <p:nvPr/>
              </p:nvSpPr>
              <p:spPr bwMode="auto">
                <a:xfrm>
                  <a:off x="2751306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アーチ 83">
                  <a:extLst>
                    <a:ext uri="{FF2B5EF4-FFF2-40B4-BE49-F238E27FC236}">
                      <a16:creationId xmlns:a16="http://schemas.microsoft.com/office/drawing/2014/main" id="{A290191B-288A-4134-AE11-CE5005FC7961}"/>
                    </a:ext>
                  </a:extLst>
                </p:cNvPr>
                <p:cNvSpPr/>
                <p:nvPr/>
              </p:nvSpPr>
              <p:spPr bwMode="auto">
                <a:xfrm rot="10800000">
                  <a:off x="2574193" y="1720875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フローチャート : 記憶データ 4">
                <a:extLst>
                  <a:ext uri="{FF2B5EF4-FFF2-40B4-BE49-F238E27FC236}">
                    <a16:creationId xmlns:a16="http://schemas.microsoft.com/office/drawing/2014/main" id="{0A6A3D44-329E-42B4-A7D4-FED8DBAC3DB5}"/>
                  </a:ext>
                </a:extLst>
              </p:cNvPr>
              <p:cNvSpPr/>
              <p:nvPr/>
            </p:nvSpPr>
            <p:spPr bwMode="auto">
              <a:xfrm>
                <a:off x="3268743" y="3789974"/>
                <a:ext cx="1421073" cy="355533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73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895B464-08F5-4726-9E3A-77C45D1CDA42}"/>
              </a:ext>
            </a:extLst>
          </p:cNvPr>
          <p:cNvSpPr/>
          <p:nvPr/>
        </p:nvSpPr>
        <p:spPr>
          <a:xfrm>
            <a:off x="88345" y="100014"/>
            <a:ext cx="3069867" cy="665797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701E87A8-C098-4F3E-BD93-0738297FC46C}"/>
              </a:ext>
            </a:extLst>
          </p:cNvPr>
          <p:cNvSpPr txBox="1"/>
          <p:nvPr/>
        </p:nvSpPr>
        <p:spPr>
          <a:xfrm>
            <a:off x="3487235" y="1808820"/>
            <a:ext cx="6065871" cy="456371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effectLst/>
              </a:rPr>
              <a:t>トイレット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ペーパーは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大事に</a:t>
            </a:r>
            <a:endParaRPr lang="en-US" altLang="ja-JP" sz="13300" dirty="0">
              <a:ln w="38100">
                <a:noFill/>
              </a:ln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effectLst/>
              </a:rPr>
              <a:t>お使い下さい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B9CBDF1C-2B77-4860-A078-08ED2511FF28}"/>
              </a:ext>
            </a:extLst>
          </p:cNvPr>
          <p:cNvSpPr txBox="1"/>
          <p:nvPr/>
        </p:nvSpPr>
        <p:spPr>
          <a:xfrm>
            <a:off x="3487235" y="485462"/>
            <a:ext cx="5981700" cy="83056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ご利用の皆様へ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74457126-AF01-4420-ACBC-4D9A8BBE47B1}"/>
              </a:ext>
            </a:extLst>
          </p:cNvPr>
          <p:cNvGrpSpPr/>
          <p:nvPr/>
        </p:nvGrpSpPr>
        <p:grpSpPr>
          <a:xfrm>
            <a:off x="301306" y="2087224"/>
            <a:ext cx="2621019" cy="2621017"/>
            <a:chOff x="129306" y="4293645"/>
            <a:chExt cx="2918694" cy="2918692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6772A313-DBE2-4D25-8F05-81168761D057}"/>
                </a:ext>
              </a:extLst>
            </p:cNvPr>
            <p:cNvGrpSpPr/>
            <p:nvPr/>
          </p:nvGrpSpPr>
          <p:grpSpPr>
            <a:xfrm>
              <a:off x="129306" y="4293645"/>
              <a:ext cx="2918694" cy="2918692"/>
              <a:chOff x="794343" y="5628232"/>
              <a:chExt cx="2197518" cy="2197516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C2FC97A4-E499-4B94-83E1-F1BBC5D7D64A}"/>
                  </a:ext>
                </a:extLst>
              </p:cNvPr>
              <p:cNvGrpSpPr/>
              <p:nvPr/>
            </p:nvGrpSpPr>
            <p:grpSpPr>
              <a:xfrm>
                <a:off x="794343" y="5628232"/>
                <a:ext cx="2197518" cy="2197516"/>
                <a:chOff x="5037175" y="2753925"/>
                <a:chExt cx="1629386" cy="1629384"/>
              </a:xfrm>
            </p:grpSpPr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2A766887-A743-47D3-AC6D-7EA4D7EBC584}"/>
                    </a:ext>
                  </a:extLst>
                </p:cNvPr>
                <p:cNvSpPr/>
                <p:nvPr/>
              </p:nvSpPr>
              <p:spPr bwMode="auto">
                <a:xfrm>
                  <a:off x="5037175" y="2753925"/>
                  <a:ext cx="1629386" cy="1629384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37898381-7413-48B7-A482-C05A308B5C9A}"/>
                    </a:ext>
                  </a:extLst>
                </p:cNvPr>
                <p:cNvSpPr/>
                <p:nvPr/>
              </p:nvSpPr>
              <p:spPr bwMode="auto">
                <a:xfrm>
                  <a:off x="5147359" y="2864739"/>
                  <a:ext cx="1409016" cy="1409016"/>
                </a:xfrm>
                <a:prstGeom prst="ellipse">
                  <a:avLst/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3" name="円: 塗りつぶしなし 72">
                <a:extLst>
                  <a:ext uri="{FF2B5EF4-FFF2-40B4-BE49-F238E27FC236}">
                    <a16:creationId xmlns:a16="http://schemas.microsoft.com/office/drawing/2014/main" id="{2EBB3B44-A838-49ED-B8C8-CFED1FF3BB72}"/>
                  </a:ext>
                </a:extLst>
              </p:cNvPr>
              <p:cNvSpPr/>
              <p:nvPr/>
            </p:nvSpPr>
            <p:spPr bwMode="auto">
              <a:xfrm>
                <a:off x="847694" y="5677048"/>
                <a:ext cx="2098898" cy="2098898"/>
              </a:xfrm>
              <a:prstGeom prst="donut">
                <a:avLst>
                  <a:gd name="adj" fmla="val 5335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4086A9E6-0689-4007-9BB6-EC294C1E2187}"/>
                </a:ext>
              </a:extLst>
            </p:cNvPr>
            <p:cNvGrpSpPr/>
            <p:nvPr/>
          </p:nvGrpSpPr>
          <p:grpSpPr>
            <a:xfrm>
              <a:off x="691120" y="4994823"/>
              <a:ext cx="1795061" cy="1644259"/>
              <a:chOff x="3268743" y="3789974"/>
              <a:chExt cx="1550407" cy="1420158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CD482B5E-1F01-4BB5-9FE1-B8778DB16665}"/>
                  </a:ext>
                </a:extLst>
              </p:cNvPr>
              <p:cNvGrpSpPr/>
              <p:nvPr/>
            </p:nvGrpSpPr>
            <p:grpSpPr>
              <a:xfrm rot="5400000">
                <a:off x="3385748" y="3776729"/>
                <a:ext cx="1376086" cy="1490719"/>
                <a:chOff x="4847590" y="2883485"/>
                <a:chExt cx="1376086" cy="1490719"/>
              </a:xfrm>
            </p:grpSpPr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95670333-4EEE-4649-962D-6475D2EB174A}"/>
                    </a:ext>
                  </a:extLst>
                </p:cNvPr>
                <p:cNvGrpSpPr/>
                <p:nvPr/>
              </p:nvGrpSpPr>
              <p:grpSpPr>
                <a:xfrm>
                  <a:off x="4847590" y="2883485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70" name="フローチャート : 磁気ディスク 12">
                    <a:extLst>
                      <a:ext uri="{FF2B5EF4-FFF2-40B4-BE49-F238E27FC236}">
                        <a16:creationId xmlns:a16="http://schemas.microsoft.com/office/drawing/2014/main" id="{6EECBE8A-91FE-4011-864A-9D97CBA017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円/楕円 13">
                    <a:extLst>
                      <a:ext uri="{FF2B5EF4-FFF2-40B4-BE49-F238E27FC236}">
                        <a16:creationId xmlns:a16="http://schemas.microsoft.com/office/drawing/2014/main" id="{EAEE82AC-7229-4546-A208-8D187E3824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9" name="大波 6">
                  <a:extLst>
                    <a:ext uri="{FF2B5EF4-FFF2-40B4-BE49-F238E27FC236}">
                      <a16:creationId xmlns:a16="http://schemas.microsoft.com/office/drawing/2014/main" id="{639C2359-6C6C-4E95-B45F-ABE6C6183534}"/>
                    </a:ext>
                  </a:extLst>
                </p:cNvPr>
                <p:cNvSpPr/>
                <p:nvPr/>
              </p:nvSpPr>
              <p:spPr bwMode="auto">
                <a:xfrm>
                  <a:off x="5920051" y="3226639"/>
                  <a:ext cx="303625" cy="1039437"/>
                </a:xfrm>
                <a:custGeom>
                  <a:avLst/>
                  <a:gdLst>
                    <a:gd name="connsiteX0" fmla="*/ 0 w 294100"/>
                    <a:gd name="connsiteY0" fmla="*/ 29722 h 1051729"/>
                    <a:gd name="connsiteX1" fmla="*/ 294100 w 294100"/>
                    <a:gd name="connsiteY1" fmla="*/ 29722 h 1051729"/>
                    <a:gd name="connsiteX2" fmla="*/ 294100 w 294100"/>
                    <a:gd name="connsiteY2" fmla="*/ 1022007 h 1051729"/>
                    <a:gd name="connsiteX3" fmla="*/ 0 w 294100"/>
                    <a:gd name="connsiteY3" fmla="*/ 1022007 h 1051729"/>
                    <a:gd name="connsiteX4" fmla="*/ 0 w 294100"/>
                    <a:gd name="connsiteY4" fmla="*/ 29722 h 1051729"/>
                    <a:gd name="connsiteX0" fmla="*/ 3757 w 297857"/>
                    <a:gd name="connsiteY0" fmla="*/ 28600 h 1049484"/>
                    <a:gd name="connsiteX1" fmla="*/ 297857 w 297857"/>
                    <a:gd name="connsiteY1" fmla="*/ 28600 h 1049484"/>
                    <a:gd name="connsiteX2" fmla="*/ 297857 w 297857"/>
                    <a:gd name="connsiteY2" fmla="*/ 1020885 h 1049484"/>
                    <a:gd name="connsiteX3" fmla="*/ 3757 w 297857"/>
                    <a:gd name="connsiteY3" fmla="*/ 1020885 h 1049484"/>
                    <a:gd name="connsiteX4" fmla="*/ 0 w 297857"/>
                    <a:gd name="connsiteY4" fmla="*/ 534988 h 1049484"/>
                    <a:gd name="connsiteX5" fmla="*/ 3757 w 297857"/>
                    <a:gd name="connsiteY5" fmla="*/ 28600 h 1049484"/>
                    <a:gd name="connsiteX0" fmla="*/ 0 w 297857"/>
                    <a:gd name="connsiteY0" fmla="*/ 534988 h 1049484"/>
                    <a:gd name="connsiteX1" fmla="*/ 3757 w 297857"/>
                    <a:gd name="connsiteY1" fmla="*/ 28600 h 1049484"/>
                    <a:gd name="connsiteX2" fmla="*/ 297857 w 297857"/>
                    <a:gd name="connsiteY2" fmla="*/ 28600 h 1049484"/>
                    <a:gd name="connsiteX3" fmla="*/ 297857 w 297857"/>
                    <a:gd name="connsiteY3" fmla="*/ 1020885 h 1049484"/>
                    <a:gd name="connsiteX4" fmla="*/ 3757 w 297857"/>
                    <a:gd name="connsiteY4" fmla="*/ 1020885 h 1049484"/>
                    <a:gd name="connsiteX5" fmla="*/ 91440 w 297857"/>
                    <a:gd name="connsiteY5" fmla="*/ 626428 h 1049484"/>
                    <a:gd name="connsiteX0" fmla="*/ 294 w 294394"/>
                    <a:gd name="connsiteY0" fmla="*/ 28600 h 1049484"/>
                    <a:gd name="connsiteX1" fmla="*/ 294394 w 294394"/>
                    <a:gd name="connsiteY1" fmla="*/ 28600 h 1049484"/>
                    <a:gd name="connsiteX2" fmla="*/ 294394 w 294394"/>
                    <a:gd name="connsiteY2" fmla="*/ 1020885 h 1049484"/>
                    <a:gd name="connsiteX3" fmla="*/ 294 w 294394"/>
                    <a:gd name="connsiteY3" fmla="*/ 1020885 h 1049484"/>
                    <a:gd name="connsiteX4" fmla="*/ 87977 w 294394"/>
                    <a:gd name="connsiteY4" fmla="*/ 626428 h 1049484"/>
                    <a:gd name="connsiteX0" fmla="*/ 0 w 294100"/>
                    <a:gd name="connsiteY0" fmla="*/ 28600 h 1049484"/>
                    <a:gd name="connsiteX1" fmla="*/ 294100 w 294100"/>
                    <a:gd name="connsiteY1" fmla="*/ 28600 h 1049484"/>
                    <a:gd name="connsiteX2" fmla="*/ 294100 w 294100"/>
                    <a:gd name="connsiteY2" fmla="*/ 1020885 h 1049484"/>
                    <a:gd name="connsiteX3" fmla="*/ 0 w 294100"/>
                    <a:gd name="connsiteY3" fmla="*/ 1020885 h 1049484"/>
                    <a:gd name="connsiteX0" fmla="*/ 0 w 303625"/>
                    <a:gd name="connsiteY0" fmla="*/ 29983 h 1039437"/>
                    <a:gd name="connsiteX1" fmla="*/ 303625 w 303625"/>
                    <a:gd name="connsiteY1" fmla="*/ 18553 h 1039437"/>
                    <a:gd name="connsiteX2" fmla="*/ 303625 w 303625"/>
                    <a:gd name="connsiteY2" fmla="*/ 1010838 h 1039437"/>
                    <a:gd name="connsiteX3" fmla="*/ 9525 w 303625"/>
                    <a:gd name="connsiteY3" fmla="*/ 1010838 h 1039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3625" h="1039437">
                      <a:moveTo>
                        <a:pt x="0" y="29983"/>
                      </a:moveTo>
                      <a:cubicBezTo>
                        <a:pt x="98033" y="-69090"/>
                        <a:pt x="205592" y="117626"/>
                        <a:pt x="303625" y="18553"/>
                      </a:cubicBezTo>
                      <a:lnTo>
                        <a:pt x="303625" y="1010838"/>
                      </a:lnTo>
                      <a:cubicBezTo>
                        <a:pt x="205592" y="1109911"/>
                        <a:pt x="107558" y="911765"/>
                        <a:pt x="9525" y="101083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005E0522-0BB7-49B6-AB73-48B1A88C9F35}"/>
                  </a:ext>
                </a:extLst>
              </p:cNvPr>
              <p:cNvGrpSpPr/>
              <p:nvPr/>
            </p:nvGrpSpPr>
            <p:grpSpPr>
              <a:xfrm>
                <a:off x="3429909" y="4272086"/>
                <a:ext cx="813866" cy="445197"/>
                <a:chOff x="2380190" y="1626022"/>
                <a:chExt cx="609873" cy="333610"/>
              </a:xfrm>
            </p:grpSpPr>
            <p:sp>
              <p:nvSpPr>
                <p:cNvPr id="65" name="アーチ 64">
                  <a:extLst>
                    <a:ext uri="{FF2B5EF4-FFF2-40B4-BE49-F238E27FC236}">
                      <a16:creationId xmlns:a16="http://schemas.microsoft.com/office/drawing/2014/main" id="{8A528B35-BE4B-49AD-B7BD-5327C4273956}"/>
                    </a:ext>
                  </a:extLst>
                </p:cNvPr>
                <p:cNvSpPr/>
                <p:nvPr/>
              </p:nvSpPr>
              <p:spPr bwMode="auto">
                <a:xfrm>
                  <a:off x="2380190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アーチ 65">
                  <a:extLst>
                    <a:ext uri="{FF2B5EF4-FFF2-40B4-BE49-F238E27FC236}">
                      <a16:creationId xmlns:a16="http://schemas.microsoft.com/office/drawing/2014/main" id="{96F5994D-855A-408B-AE0A-C02662B38755}"/>
                    </a:ext>
                  </a:extLst>
                </p:cNvPr>
                <p:cNvSpPr/>
                <p:nvPr/>
              </p:nvSpPr>
              <p:spPr bwMode="auto">
                <a:xfrm>
                  <a:off x="2751306" y="1626022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アーチ 66">
                  <a:extLst>
                    <a:ext uri="{FF2B5EF4-FFF2-40B4-BE49-F238E27FC236}">
                      <a16:creationId xmlns:a16="http://schemas.microsoft.com/office/drawing/2014/main" id="{F2514AB6-32A4-4594-8674-569A353B6451}"/>
                    </a:ext>
                  </a:extLst>
                </p:cNvPr>
                <p:cNvSpPr/>
                <p:nvPr/>
              </p:nvSpPr>
              <p:spPr bwMode="auto">
                <a:xfrm rot="10800000">
                  <a:off x="2574193" y="1720875"/>
                  <a:ext cx="238757" cy="238757"/>
                </a:xfrm>
                <a:prstGeom prst="blockArc">
                  <a:avLst>
                    <a:gd name="adj1" fmla="val 12359607"/>
                    <a:gd name="adj2" fmla="val 20088329"/>
                    <a:gd name="adj3" fmla="val 12834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" name="フローチャート : 記憶データ 4">
                <a:extLst>
                  <a:ext uri="{FF2B5EF4-FFF2-40B4-BE49-F238E27FC236}">
                    <a16:creationId xmlns:a16="http://schemas.microsoft.com/office/drawing/2014/main" id="{99D46DF2-0A09-40C8-B7E4-B2B2AC41C365}"/>
                  </a:ext>
                </a:extLst>
              </p:cNvPr>
              <p:cNvSpPr/>
              <p:nvPr/>
            </p:nvSpPr>
            <p:spPr bwMode="auto">
              <a:xfrm>
                <a:off x="3268743" y="3789974"/>
                <a:ext cx="1421073" cy="355533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839011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popc86_トイレットペーパーは大事にお使い下さい</dc:title>
  <dc:subject>popc86_トイレットペーパーは大事にお使い下さい</dc:subject>
  <dc:creator>でじけろお</dc:creator>
  <cp:lastModifiedBy/>
  <cp:revision>1</cp:revision>
  <dcterms:created xsi:type="dcterms:W3CDTF">2014-07-30T05:46:34Z</dcterms:created>
  <dcterms:modified xsi:type="dcterms:W3CDTF">2021-05-22T16:50:51Z</dcterms:modified>
  <cp:version>1</cp:version>
</cp:coreProperties>
</file>